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6858000" cy="9144000" type="screen4x3"/>
  <p:notesSz cx="9799638" cy="143557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2" userDrawn="1">
          <p15:clr>
            <a:srgbClr val="A4A3A4"/>
          </p15:clr>
        </p15:guide>
        <p15:guide id="2" pos="308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3740" autoAdjust="0"/>
  </p:normalViewPr>
  <p:slideViewPr>
    <p:cSldViewPr>
      <p:cViewPr varScale="1">
        <p:scale>
          <a:sx n="54" d="100"/>
          <a:sy n="54" d="100"/>
        </p:scale>
        <p:origin x="2376" y="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4522"/>
        <p:guide pos="308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6510" cy="717788"/>
          </a:xfrm>
          <a:prstGeom prst="rect">
            <a:avLst/>
          </a:prstGeom>
        </p:spPr>
        <p:txBody>
          <a:bodyPr vert="horz" lIns="137999" tIns="68999" rIns="137999" bIns="68999" rtlCol="0"/>
          <a:lstStyle>
            <a:lvl1pPr algn="l">
              <a:defRPr sz="19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50864" y="0"/>
            <a:ext cx="4246510" cy="717788"/>
          </a:xfrm>
          <a:prstGeom prst="rect">
            <a:avLst/>
          </a:prstGeom>
        </p:spPr>
        <p:txBody>
          <a:bodyPr vert="horz" lIns="137999" tIns="68999" rIns="137999" bIns="68999" rtlCol="0"/>
          <a:lstStyle>
            <a:lvl1pPr algn="r">
              <a:defRPr sz="1900"/>
            </a:lvl1pPr>
          </a:lstStyle>
          <a:p>
            <a:fld id="{17608E5D-4CA1-407B-8321-C2CE5053E1E0}" type="datetimeFigureOut">
              <a:rPr lang="it-IT" smtClean="0"/>
              <a:pPr/>
              <a:t>29/11/2024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13635483"/>
            <a:ext cx="4246510" cy="717788"/>
          </a:xfrm>
          <a:prstGeom prst="rect">
            <a:avLst/>
          </a:prstGeom>
        </p:spPr>
        <p:txBody>
          <a:bodyPr vert="horz" lIns="137999" tIns="68999" rIns="137999" bIns="68999" rtlCol="0" anchor="b"/>
          <a:lstStyle>
            <a:lvl1pPr algn="l">
              <a:defRPr sz="19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50864" y="13635483"/>
            <a:ext cx="4246510" cy="717788"/>
          </a:xfrm>
          <a:prstGeom prst="rect">
            <a:avLst/>
          </a:prstGeom>
        </p:spPr>
        <p:txBody>
          <a:bodyPr vert="horz" lIns="137999" tIns="68999" rIns="137999" bIns="68999" rtlCol="0" anchor="b"/>
          <a:lstStyle>
            <a:lvl1pPr algn="r">
              <a:defRPr sz="1900"/>
            </a:lvl1pPr>
          </a:lstStyle>
          <a:p>
            <a:fld id="{B6A43552-3C14-4BA3-A181-4EBE2198AFC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46311" cy="719975"/>
          </a:xfrm>
          <a:prstGeom prst="rect">
            <a:avLst/>
          </a:prstGeom>
        </p:spPr>
        <p:txBody>
          <a:bodyPr vert="horz" lIns="84883" tIns="42442" rIns="84883" bIns="4244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550333" y="0"/>
            <a:ext cx="4246310" cy="719975"/>
          </a:xfrm>
          <a:prstGeom prst="rect">
            <a:avLst/>
          </a:prstGeom>
        </p:spPr>
        <p:txBody>
          <a:bodyPr vert="horz" lIns="84883" tIns="42442" rIns="84883" bIns="42442" rtlCol="0"/>
          <a:lstStyle>
            <a:lvl1pPr algn="r">
              <a:defRPr sz="1200"/>
            </a:lvl1pPr>
          </a:lstStyle>
          <a:p>
            <a:fld id="{43B89CDF-D8B6-4D4D-A81D-45FA2EDB464D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82925" y="1795463"/>
            <a:ext cx="36337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4883" tIns="42442" rIns="84883" bIns="4244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80266" y="6908258"/>
            <a:ext cx="7839112" cy="5653402"/>
          </a:xfrm>
          <a:prstGeom prst="rect">
            <a:avLst/>
          </a:prstGeom>
        </p:spPr>
        <p:txBody>
          <a:bodyPr vert="horz" lIns="84883" tIns="42442" rIns="84883" bIns="42442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13635788"/>
            <a:ext cx="4246311" cy="719975"/>
          </a:xfrm>
          <a:prstGeom prst="rect">
            <a:avLst/>
          </a:prstGeom>
        </p:spPr>
        <p:txBody>
          <a:bodyPr vert="horz" lIns="84883" tIns="42442" rIns="84883" bIns="4244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550333" y="13635788"/>
            <a:ext cx="4246310" cy="719975"/>
          </a:xfrm>
          <a:prstGeom prst="rect">
            <a:avLst/>
          </a:prstGeom>
        </p:spPr>
        <p:txBody>
          <a:bodyPr vert="horz" lIns="84883" tIns="42442" rIns="84883" bIns="42442" rtlCol="0" anchor="b"/>
          <a:lstStyle>
            <a:lvl1pPr algn="r">
              <a:defRPr sz="1200"/>
            </a:lvl1pPr>
          </a:lstStyle>
          <a:p>
            <a:fld id="{F39707EF-D9AC-4945-998B-35A8AE8A16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1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29/11/2024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ifferenze tra psicologia clinica e psicoterapia| Vaso di Pand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r="61653"/>
          <a:stretch/>
        </p:blipFill>
        <p:spPr>
          <a:xfrm>
            <a:off x="132421" y="120685"/>
            <a:ext cx="1392099" cy="1302152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5224" y="-13642"/>
            <a:ext cx="1436479" cy="143647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5195" y="5796136"/>
            <a:ext cx="6323011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600" dirty="0"/>
          </a:p>
          <a:p>
            <a:r>
              <a:rPr lang="it-IT" b="1" dirty="0">
                <a:solidFill>
                  <a:schemeClr val="tx2"/>
                </a:solidFill>
              </a:rPr>
              <a:t>Ore 10.00</a:t>
            </a:r>
          </a:p>
          <a:p>
            <a:endParaRPr lang="it-IT" sz="900" b="1" dirty="0">
              <a:solidFill>
                <a:schemeClr val="tx2"/>
              </a:solidFill>
            </a:endParaRPr>
          </a:p>
          <a:p>
            <a:r>
              <a:rPr lang="it-IT" b="1" dirty="0">
                <a:solidFill>
                  <a:schemeClr val="tx2"/>
                </a:solidFill>
              </a:rPr>
              <a:t>Saluti del Rettore</a:t>
            </a:r>
          </a:p>
          <a:p>
            <a:r>
              <a:rPr lang="it-IT" b="1" dirty="0">
                <a:solidFill>
                  <a:schemeClr val="tx2"/>
                </a:solidFill>
              </a:rPr>
              <a:t>Marco Dell’Isola</a:t>
            </a:r>
          </a:p>
          <a:p>
            <a:endParaRPr lang="it-IT" sz="1400" b="1" dirty="0">
              <a:solidFill>
                <a:schemeClr val="tx2"/>
              </a:solidFill>
            </a:endParaRPr>
          </a:p>
          <a:p>
            <a:r>
              <a:rPr lang="it-IT" b="1" dirty="0">
                <a:solidFill>
                  <a:schemeClr val="tx2"/>
                </a:solidFill>
              </a:rPr>
              <a:t>Saluti della Delegata per la Disabilità ed il Supporto Psicologico</a:t>
            </a:r>
          </a:p>
          <a:p>
            <a:r>
              <a:rPr lang="it-IT" b="1" dirty="0">
                <a:solidFill>
                  <a:schemeClr val="tx2"/>
                </a:solidFill>
              </a:rPr>
              <a:t>Alessandra Zanon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sz="300" dirty="0">
              <a:solidFill>
                <a:schemeClr val="tx2"/>
              </a:solidFill>
            </a:endParaRPr>
          </a:p>
          <a:p>
            <a:r>
              <a:rPr lang="it-IT" b="1" dirty="0">
                <a:solidFill>
                  <a:schemeClr val="tx2"/>
                </a:solidFill>
              </a:rPr>
              <a:t>Ore 10.30</a:t>
            </a:r>
          </a:p>
          <a:p>
            <a:r>
              <a:rPr lang="it-IT" b="1" dirty="0">
                <a:solidFill>
                  <a:schemeClr val="tx2"/>
                </a:solidFill>
              </a:rPr>
              <a:t>Spettacolo teatrale con studenti </a:t>
            </a:r>
            <a:r>
              <a:rPr lang="it-IT" b="1" dirty="0" err="1">
                <a:solidFill>
                  <a:schemeClr val="tx2"/>
                </a:solidFill>
              </a:rPr>
              <a:t>Unicas</a:t>
            </a:r>
            <a:r>
              <a:rPr lang="it-IT" b="1" dirty="0">
                <a:solidFill>
                  <a:schemeClr val="tx2"/>
                </a:solidFill>
              </a:rPr>
              <a:t> organizzato dal C.U.T. Centro Universitario Teatrale</a:t>
            </a:r>
          </a:p>
          <a:p>
            <a:pPr algn="r"/>
            <a:r>
              <a:rPr lang="it-IT" dirty="0"/>
              <a:t>		</a:t>
            </a:r>
            <a:r>
              <a:rPr lang="it-IT" sz="1100" dirty="0"/>
              <a:t>	</a:t>
            </a:r>
          </a:p>
          <a:p>
            <a:endParaRPr lang="it-IT" b="1" dirty="0">
              <a:solidFill>
                <a:srgbClr val="080808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67138" y="3865760"/>
            <a:ext cx="6088529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Giornata Internazionale della disabilità</a:t>
            </a:r>
          </a:p>
          <a:p>
            <a:pPr algn="ctr"/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3 dicembre 2024</a:t>
            </a:r>
          </a:p>
          <a:p>
            <a:pPr algn="ctr"/>
            <a:r>
              <a:rPr lang="it-IT" sz="900" b="1" dirty="0">
                <a:solidFill>
                  <a:srgbClr val="080808"/>
                </a:solidFill>
              </a:rPr>
              <a:t> </a:t>
            </a:r>
          </a:p>
          <a:p>
            <a:pPr algn="ctr"/>
            <a:r>
              <a:rPr lang="it-IT" sz="2000" b="1" dirty="0">
                <a:solidFill>
                  <a:schemeClr val="tx2"/>
                </a:solidFill>
              </a:rPr>
              <a:t>Aula Magna «Federico Rossi»  </a:t>
            </a:r>
          </a:p>
          <a:p>
            <a:pPr algn="ctr"/>
            <a:r>
              <a:rPr lang="it-IT" sz="2000" b="1" dirty="0">
                <a:solidFill>
                  <a:schemeClr val="tx2"/>
                </a:solidFill>
              </a:rPr>
              <a:t>Palazzo degli Studi</a:t>
            </a:r>
          </a:p>
          <a:p>
            <a:pPr algn="ctr"/>
            <a:r>
              <a:rPr lang="it-IT" sz="2000" b="1" dirty="0">
                <a:solidFill>
                  <a:schemeClr val="tx2"/>
                </a:solidFill>
              </a:rPr>
              <a:t>Campus </a:t>
            </a:r>
            <a:r>
              <a:rPr lang="it-IT" sz="2000" b="1" dirty="0" err="1">
                <a:solidFill>
                  <a:schemeClr val="tx2"/>
                </a:solidFill>
              </a:rPr>
              <a:t>Folcara</a:t>
            </a:r>
            <a:r>
              <a:rPr lang="it-IT" sz="2000" b="1" dirty="0">
                <a:solidFill>
                  <a:schemeClr val="tx2"/>
                </a:solidFill>
              </a:rPr>
              <a:t> </a:t>
            </a:r>
          </a:p>
          <a:p>
            <a:pPr algn="r"/>
            <a:r>
              <a:rPr lang="it-IT" sz="2000" dirty="0"/>
              <a:t>	</a:t>
            </a:r>
            <a:r>
              <a:rPr lang="it-IT" sz="2000" dirty="0">
                <a:solidFill>
                  <a:schemeClr val="bg1"/>
                </a:solidFill>
              </a:rPr>
              <a:t>	</a:t>
            </a:r>
            <a:r>
              <a:rPr lang="it-IT" sz="2800" b="1" dirty="0">
                <a:solidFill>
                  <a:srgbClr val="FFC000"/>
                </a:solidFill>
              </a:rPr>
              <a:t>  </a:t>
            </a:r>
          </a:p>
          <a:p>
            <a:pPr algn="ctr"/>
            <a:r>
              <a:rPr lang="it-IT" sz="2800" b="1" dirty="0">
                <a:solidFill>
                  <a:srgbClr val="FFC000"/>
                </a:solidFill>
              </a:rPr>
              <a:t>		</a:t>
            </a:r>
            <a:endParaRPr lang="it-IT" b="1" dirty="0">
              <a:solidFill>
                <a:srgbClr val="080808"/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EFD3B97-F9FA-463E-BC0D-EA952EACF4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38" y="1537769"/>
            <a:ext cx="5835468" cy="221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11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64</Words>
  <Application>Microsoft Office PowerPoint</Application>
  <PresentationFormat>Presentazione su schermo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ACER</dc:creator>
  <cp:lastModifiedBy>Laura</cp:lastModifiedBy>
  <cp:revision>92</cp:revision>
  <cp:lastPrinted>2024-01-24T07:56:02Z</cp:lastPrinted>
  <dcterms:created xsi:type="dcterms:W3CDTF">2012-10-08T12:54:29Z</dcterms:created>
  <dcterms:modified xsi:type="dcterms:W3CDTF">2024-11-29T10:37:12Z</dcterms:modified>
</cp:coreProperties>
</file>