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6858000" cy="9144000" type="screen4x3"/>
  <p:notesSz cx="9799638" cy="1435576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522" userDrawn="1">
          <p15:clr>
            <a:srgbClr val="A4A3A4"/>
          </p15:clr>
        </p15:guide>
        <p15:guide id="2" pos="308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808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5" autoAdjust="0"/>
    <p:restoredTop sz="93740" autoAdjust="0"/>
  </p:normalViewPr>
  <p:slideViewPr>
    <p:cSldViewPr>
      <p:cViewPr varScale="1">
        <p:scale>
          <a:sx n="49" d="100"/>
          <a:sy n="49" d="100"/>
        </p:scale>
        <p:origin x="2208" y="6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4522"/>
        <p:guide pos="308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46510" cy="717788"/>
          </a:xfrm>
          <a:prstGeom prst="rect">
            <a:avLst/>
          </a:prstGeom>
        </p:spPr>
        <p:txBody>
          <a:bodyPr vert="horz" lIns="137999" tIns="68999" rIns="137999" bIns="68999" rtlCol="0"/>
          <a:lstStyle>
            <a:lvl1pPr algn="l">
              <a:defRPr sz="19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550864" y="0"/>
            <a:ext cx="4246510" cy="717788"/>
          </a:xfrm>
          <a:prstGeom prst="rect">
            <a:avLst/>
          </a:prstGeom>
        </p:spPr>
        <p:txBody>
          <a:bodyPr vert="horz" lIns="137999" tIns="68999" rIns="137999" bIns="68999" rtlCol="0"/>
          <a:lstStyle>
            <a:lvl1pPr algn="r">
              <a:defRPr sz="1900"/>
            </a:lvl1pPr>
          </a:lstStyle>
          <a:p>
            <a:fld id="{17608E5D-4CA1-407B-8321-C2CE5053E1E0}" type="datetimeFigureOut">
              <a:rPr lang="it-IT" smtClean="0"/>
              <a:pPr/>
              <a:t>28/10/2024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13635483"/>
            <a:ext cx="4246510" cy="717788"/>
          </a:xfrm>
          <a:prstGeom prst="rect">
            <a:avLst/>
          </a:prstGeom>
        </p:spPr>
        <p:txBody>
          <a:bodyPr vert="horz" lIns="137999" tIns="68999" rIns="137999" bIns="68999" rtlCol="0" anchor="b"/>
          <a:lstStyle>
            <a:lvl1pPr algn="l">
              <a:defRPr sz="19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550864" y="13635483"/>
            <a:ext cx="4246510" cy="717788"/>
          </a:xfrm>
          <a:prstGeom prst="rect">
            <a:avLst/>
          </a:prstGeom>
        </p:spPr>
        <p:txBody>
          <a:bodyPr vert="horz" lIns="137999" tIns="68999" rIns="137999" bIns="68999" rtlCol="0" anchor="b"/>
          <a:lstStyle>
            <a:lvl1pPr algn="r">
              <a:defRPr sz="1900"/>
            </a:lvl1pPr>
          </a:lstStyle>
          <a:p>
            <a:fld id="{B6A43552-3C14-4BA3-A181-4EBE2198AFC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246311" cy="719975"/>
          </a:xfrm>
          <a:prstGeom prst="rect">
            <a:avLst/>
          </a:prstGeom>
        </p:spPr>
        <p:txBody>
          <a:bodyPr vert="horz" lIns="84883" tIns="42442" rIns="84883" bIns="42442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550333" y="0"/>
            <a:ext cx="4246310" cy="719975"/>
          </a:xfrm>
          <a:prstGeom prst="rect">
            <a:avLst/>
          </a:prstGeom>
        </p:spPr>
        <p:txBody>
          <a:bodyPr vert="horz" lIns="84883" tIns="42442" rIns="84883" bIns="42442" rtlCol="0"/>
          <a:lstStyle>
            <a:lvl1pPr algn="r">
              <a:defRPr sz="1200"/>
            </a:lvl1pPr>
          </a:lstStyle>
          <a:p>
            <a:fld id="{43B89CDF-D8B6-4D4D-A81D-45FA2EDB464D}" type="datetimeFigureOut">
              <a:rPr lang="it-IT" smtClean="0"/>
              <a:t>28/10/2024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082925" y="1795463"/>
            <a:ext cx="3633788" cy="4843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4883" tIns="42442" rIns="84883" bIns="42442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80266" y="6908258"/>
            <a:ext cx="7839112" cy="5653402"/>
          </a:xfrm>
          <a:prstGeom prst="rect">
            <a:avLst/>
          </a:prstGeom>
        </p:spPr>
        <p:txBody>
          <a:bodyPr vert="horz" lIns="84883" tIns="42442" rIns="84883" bIns="42442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13635788"/>
            <a:ext cx="4246311" cy="719975"/>
          </a:xfrm>
          <a:prstGeom prst="rect">
            <a:avLst/>
          </a:prstGeom>
        </p:spPr>
        <p:txBody>
          <a:bodyPr vert="horz" lIns="84883" tIns="42442" rIns="84883" bIns="42442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550333" y="13635788"/>
            <a:ext cx="4246310" cy="719975"/>
          </a:xfrm>
          <a:prstGeom prst="rect">
            <a:avLst/>
          </a:prstGeom>
        </p:spPr>
        <p:txBody>
          <a:bodyPr vert="horz" lIns="84883" tIns="42442" rIns="84883" bIns="42442" rtlCol="0" anchor="b"/>
          <a:lstStyle>
            <a:lvl1pPr algn="r">
              <a:defRPr sz="1200"/>
            </a:lvl1pPr>
          </a:lstStyle>
          <a:p>
            <a:fld id="{F39707EF-D9AC-4945-998B-35A8AE8A16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515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28/10/2024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28/10/2024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28/10/2024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28/10/2024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28/10/2024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28/10/2024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28/10/2024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Differenze tra psicologia clinica e psicoterapia| Vaso di Pando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/>
          <a:srcRect r="61653"/>
          <a:stretch/>
        </p:blipFill>
        <p:spPr>
          <a:xfrm>
            <a:off x="0" y="-3181"/>
            <a:ext cx="1268234" cy="1186290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4952" y="-13642"/>
            <a:ext cx="1196751" cy="1196751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0" y="5634216"/>
            <a:ext cx="6790903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1600" dirty="0"/>
          </a:p>
          <a:p>
            <a:pPr algn="r"/>
            <a:r>
              <a:rPr lang="it-IT" sz="3600" dirty="0" smtClean="0"/>
              <a:t>			</a:t>
            </a:r>
          </a:p>
          <a:p>
            <a:pPr algn="r"/>
            <a:r>
              <a:rPr lang="it-IT" dirty="0" smtClean="0"/>
              <a:t>Saluti del Rettore</a:t>
            </a:r>
          </a:p>
          <a:p>
            <a:pPr algn="r"/>
            <a:r>
              <a:rPr lang="it-IT" dirty="0" smtClean="0"/>
              <a:t>		</a:t>
            </a:r>
            <a:r>
              <a:rPr lang="it-IT" sz="2400" b="1" dirty="0" smtClean="0"/>
              <a:t> Marco Dell’Isola</a:t>
            </a:r>
          </a:p>
          <a:p>
            <a:pPr algn="r"/>
            <a:r>
              <a:rPr lang="it-IT" dirty="0" smtClean="0"/>
              <a:t>Modera</a:t>
            </a:r>
          </a:p>
          <a:p>
            <a:pPr algn="r"/>
            <a:r>
              <a:rPr lang="it-IT" dirty="0" smtClean="0"/>
              <a:t> </a:t>
            </a:r>
            <a:r>
              <a:rPr lang="it-IT" sz="2400" b="1" dirty="0" smtClean="0"/>
              <a:t>Alessandra Zanon</a:t>
            </a:r>
            <a:endParaRPr lang="it-IT" sz="2400" b="1" i="1" dirty="0" smtClean="0">
              <a:solidFill>
                <a:srgbClr val="0070C0"/>
              </a:solidFill>
            </a:endParaRPr>
          </a:p>
          <a:p>
            <a:endParaRPr lang="it-IT" b="1" dirty="0" smtClean="0">
              <a:solidFill>
                <a:srgbClr val="080808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0" y="4938900"/>
            <a:ext cx="443711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it-IT" sz="2400" b="1" dirty="0" smtClean="0">
                <a:solidFill>
                  <a:schemeClr val="accent1">
                    <a:lumMod val="75000"/>
                  </a:schemeClr>
                </a:solidFill>
              </a:rPr>
              <a:t>INCONTRO CON </a:t>
            </a:r>
            <a:endParaRPr lang="it-IT" sz="2800" b="1" dirty="0" smtClean="0"/>
          </a:p>
          <a:p>
            <a:pPr algn="ctr"/>
            <a:r>
              <a:rPr lang="it-IT" sz="2800" b="1" dirty="0" smtClean="0"/>
              <a:t>Daniela </a:t>
            </a:r>
            <a:r>
              <a:rPr lang="it-IT" sz="2800" b="1" dirty="0" err="1" smtClean="0"/>
              <a:t>Matronola</a:t>
            </a:r>
            <a:endParaRPr lang="it-IT" sz="2800" b="1" dirty="0" smtClean="0"/>
          </a:p>
          <a:p>
            <a:pPr algn="ctr"/>
            <a:r>
              <a:rPr lang="it-IT" sz="2800" b="1" dirty="0" smtClean="0"/>
              <a:t>Docente di lingue e autrice del libro</a:t>
            </a:r>
            <a:endParaRPr lang="it-IT" sz="2800" dirty="0" smtClean="0"/>
          </a:p>
          <a:p>
            <a:pPr algn="ctr"/>
            <a:r>
              <a:rPr lang="it-IT" sz="2000" b="1" dirty="0">
                <a:solidFill>
                  <a:srgbClr val="080808"/>
                </a:solidFill>
              </a:rPr>
              <a:t> </a:t>
            </a:r>
            <a:endParaRPr lang="it-IT" sz="2000" b="1" dirty="0" smtClean="0">
              <a:solidFill>
                <a:srgbClr val="080808"/>
              </a:solidFill>
            </a:endParaRPr>
          </a:p>
          <a:p>
            <a:pPr algn="ctr"/>
            <a:r>
              <a:rPr lang="it-IT" sz="2000" b="1" dirty="0" smtClean="0">
                <a:solidFill>
                  <a:srgbClr val="080808"/>
                </a:solidFill>
              </a:rPr>
              <a:t>14 </a:t>
            </a:r>
            <a:r>
              <a:rPr lang="it-IT" sz="2000" b="1" dirty="0">
                <a:solidFill>
                  <a:srgbClr val="080808"/>
                </a:solidFill>
              </a:rPr>
              <a:t>novembre </a:t>
            </a:r>
            <a:r>
              <a:rPr lang="it-IT" sz="2000" b="1" dirty="0" smtClean="0">
                <a:solidFill>
                  <a:srgbClr val="080808"/>
                </a:solidFill>
              </a:rPr>
              <a:t>2024 - </a:t>
            </a:r>
            <a:r>
              <a:rPr lang="it-IT" sz="2000" b="1" dirty="0" smtClean="0"/>
              <a:t>Aula </a:t>
            </a:r>
            <a:r>
              <a:rPr lang="it-IT" sz="2000" b="1" dirty="0"/>
              <a:t>Magna</a:t>
            </a:r>
          </a:p>
          <a:p>
            <a:pPr algn="ctr"/>
            <a:r>
              <a:rPr lang="it-IT" sz="2000" b="1" dirty="0"/>
              <a:t>«Federico Rossi»  </a:t>
            </a:r>
          </a:p>
          <a:p>
            <a:pPr algn="ctr"/>
            <a:r>
              <a:rPr lang="it-IT" sz="2000" b="1" dirty="0"/>
              <a:t>dalle </a:t>
            </a:r>
            <a:r>
              <a:rPr lang="it-IT" sz="2000" b="1" dirty="0" smtClean="0"/>
              <a:t>10.00 </a:t>
            </a:r>
            <a:r>
              <a:rPr lang="it-IT" sz="2000" b="1" dirty="0"/>
              <a:t>alle </a:t>
            </a:r>
            <a:r>
              <a:rPr lang="it-IT" sz="2000" b="1" dirty="0" smtClean="0"/>
              <a:t>13.00</a:t>
            </a:r>
            <a:endParaRPr lang="it-IT" sz="2000" b="1" dirty="0"/>
          </a:p>
          <a:p>
            <a:pPr algn="ctr"/>
            <a:r>
              <a:rPr lang="it-IT" sz="2000" b="1" dirty="0"/>
              <a:t>Palazzo degli Studi</a:t>
            </a:r>
          </a:p>
          <a:p>
            <a:pPr algn="ctr"/>
            <a:r>
              <a:rPr lang="it-IT" sz="2000" b="1" dirty="0"/>
              <a:t>Campus </a:t>
            </a:r>
            <a:r>
              <a:rPr lang="it-IT" sz="2000" b="1" dirty="0" err="1"/>
              <a:t>Folcara</a:t>
            </a:r>
            <a:r>
              <a:rPr lang="it-IT" sz="2000" b="1" dirty="0"/>
              <a:t> </a:t>
            </a:r>
          </a:p>
          <a:p>
            <a:pPr algn="r"/>
            <a:r>
              <a:rPr lang="it-IT" sz="2000" dirty="0" smtClean="0"/>
              <a:t>	</a:t>
            </a:r>
            <a:r>
              <a:rPr lang="it-IT" sz="2000" dirty="0" smtClean="0">
                <a:solidFill>
                  <a:schemeClr val="bg1"/>
                </a:solidFill>
              </a:rPr>
              <a:t>	</a:t>
            </a:r>
            <a:r>
              <a:rPr lang="it-IT" sz="2800" b="1" dirty="0" smtClean="0">
                <a:solidFill>
                  <a:srgbClr val="FFC000"/>
                </a:solidFill>
              </a:rPr>
              <a:t>  </a:t>
            </a:r>
            <a:endParaRPr lang="it-IT" sz="2800" b="1" dirty="0">
              <a:solidFill>
                <a:srgbClr val="FFC000"/>
              </a:solidFill>
            </a:endParaRPr>
          </a:p>
          <a:p>
            <a:pPr algn="ctr"/>
            <a:r>
              <a:rPr lang="it-IT" sz="2800" b="1" dirty="0" smtClean="0">
                <a:solidFill>
                  <a:srgbClr val="FFC000"/>
                </a:solidFill>
              </a:rPr>
              <a:t>		</a:t>
            </a:r>
            <a:endParaRPr lang="it-IT" b="1" dirty="0">
              <a:solidFill>
                <a:srgbClr val="080808"/>
              </a:solidFill>
            </a:endParaRPr>
          </a:p>
        </p:txBody>
      </p:sp>
      <p:pic>
        <p:nvPicPr>
          <p:cNvPr id="1026" name="Picture 2" descr="Scuola di oggi e di ieri: differenze e generazioni a confronto | L'Ettor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8234" y="1114688"/>
            <a:ext cx="4416718" cy="304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sellaDiTesto 7"/>
          <p:cNvSpPr txBox="1"/>
          <p:nvPr/>
        </p:nvSpPr>
        <p:spPr>
          <a:xfrm flipH="1">
            <a:off x="806496" y="4283869"/>
            <a:ext cx="528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b="1" i="1" dirty="0" smtClean="0">
                <a:latin typeface="HP Simplified Hans Light" panose="020B0300000000000000" pitchFamily="34" charset="-122"/>
                <a:ea typeface="HP Simplified Hans Light" panose="020B0300000000000000" pitchFamily="34" charset="-122"/>
              </a:rPr>
              <a:t>       In piena luce</a:t>
            </a:r>
          </a:p>
          <a:p>
            <a:r>
              <a:rPr lang="it-IT" sz="4800" b="1" i="1" dirty="0" smtClean="0">
                <a:latin typeface="HP Simplified Hans Light" panose="020B0300000000000000" pitchFamily="34" charset="-122"/>
                <a:ea typeface="HP Simplified Hans Light" panose="020B0300000000000000" pitchFamily="34" charset="-122"/>
              </a:rPr>
              <a:t> </a:t>
            </a:r>
            <a:endParaRPr lang="it-IT" sz="4800" b="1" i="1" dirty="0">
              <a:latin typeface="HP Simplified Hans Light" panose="020B0300000000000000" pitchFamily="34" charset="-122"/>
              <a:ea typeface="HP Simplified Hans Light" panose="020B03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771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978</TotalTime>
  <Words>36</Words>
  <Application>Microsoft Office PowerPoint</Application>
  <PresentationFormat>Presentazione su schermo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HP Simplified Hans Light</vt:lpstr>
      <vt:lpstr>Arial</vt:lpstr>
      <vt:lpstr>Calibri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ACER</dc:creator>
  <cp:lastModifiedBy>HP</cp:lastModifiedBy>
  <cp:revision>90</cp:revision>
  <cp:lastPrinted>2024-01-24T07:56:02Z</cp:lastPrinted>
  <dcterms:created xsi:type="dcterms:W3CDTF">2012-10-08T12:54:29Z</dcterms:created>
  <dcterms:modified xsi:type="dcterms:W3CDTF">2024-10-28T08:07:04Z</dcterms:modified>
</cp:coreProperties>
</file>